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2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ea against sky at sunset 1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each and sea at sunset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Sea against sky at sunset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ea against sky at sunset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BBA9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ohn Martinson Honors Colleg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John Martinson Honors College</a:t>
            </a:r>
          </a:p>
        </p:txBody>
      </p:sp>
      <p:sp>
        <p:nvSpPr>
          <p:cNvPr id="152" name="Name…"/>
          <p:cNvSpPr txBox="1"/>
          <p:nvPr>
            <p:ph type="subTitle" sz="quarter" idx="1"/>
          </p:nvPr>
        </p:nvSpPr>
        <p:spPr>
          <a:xfrm>
            <a:off x="1219199" y="12091470"/>
            <a:ext cx="21945601" cy="817781"/>
          </a:xfrm>
          <a:prstGeom prst="rect">
            <a:avLst/>
          </a:prstGeom>
        </p:spPr>
        <p:txBody>
          <a:bodyPr/>
          <a:lstStyle/>
          <a:p>
            <a:pPr defTabSz="2438400">
              <a:lnSpc>
                <a:spcPct val="90000"/>
              </a:lnSpc>
              <a:defRPr spc="0" sz="24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  <a:r>
              <a:t>Name</a:t>
            </a:r>
          </a:p>
          <a:p>
            <a:pPr defTabSz="2438400">
              <a:lnSpc>
                <a:spcPct val="90000"/>
              </a:lnSpc>
              <a:defRPr spc="0" sz="24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  <a:r>
              <a:t>Date</a:t>
            </a:r>
          </a:p>
        </p:txBody>
      </p:sp>
      <p:pic>
        <p:nvPicPr>
          <p:cNvPr id="153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38644" y="8465962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5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honors.purdue.edu"/>
          <p:cNvSpPr txBox="1"/>
          <p:nvPr>
            <p:ph type="body" idx="21"/>
          </p:nvPr>
        </p:nvSpPr>
        <p:spPr>
          <a:xfrm>
            <a:off x="1894287" y="1030541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honors.purdue.edu</a:t>
            </a:r>
          </a:p>
        </p:txBody>
      </p:sp>
      <p:pic>
        <p:nvPicPr>
          <p:cNvPr id="230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0678" y="5369595"/>
            <a:ext cx="18250217" cy="1948904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2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3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4" name="10"/>
          <p:cNvSpPr txBox="1"/>
          <p:nvPr/>
        </p:nvSpPr>
        <p:spPr>
          <a:xfrm>
            <a:off x="22311346" y="12394533"/>
            <a:ext cx="34610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58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59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60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2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3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4" name="02"/>
          <p:cNvSpPr txBox="1"/>
          <p:nvPr/>
        </p:nvSpPr>
        <p:spPr>
          <a:xfrm>
            <a:off x="22306558" y="12394533"/>
            <a:ext cx="35567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67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68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69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3" name="03"/>
          <p:cNvSpPr txBox="1"/>
          <p:nvPr/>
        </p:nvSpPr>
        <p:spPr>
          <a:xfrm>
            <a:off x="22301275" y="12394533"/>
            <a:ext cx="3662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76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77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78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0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1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2" name="04"/>
          <p:cNvSpPr txBox="1"/>
          <p:nvPr/>
        </p:nvSpPr>
        <p:spPr>
          <a:xfrm>
            <a:off x="22301275" y="12394533"/>
            <a:ext cx="3662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85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86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87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9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0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1" name="05"/>
          <p:cNvSpPr txBox="1"/>
          <p:nvPr/>
        </p:nvSpPr>
        <p:spPr>
          <a:xfrm>
            <a:off x="22303421" y="12394533"/>
            <a:ext cx="36195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94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95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96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8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0" name="06"/>
          <p:cNvSpPr txBox="1"/>
          <p:nvPr/>
        </p:nvSpPr>
        <p:spPr>
          <a:xfrm>
            <a:off x="22298798" y="12394533"/>
            <a:ext cx="37119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03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04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05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7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8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9" name="07"/>
          <p:cNvSpPr txBox="1"/>
          <p:nvPr/>
        </p:nvSpPr>
        <p:spPr>
          <a:xfrm>
            <a:off x="22311346" y="12394533"/>
            <a:ext cx="34610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12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13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14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6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8" name="08"/>
          <p:cNvSpPr txBox="1"/>
          <p:nvPr/>
        </p:nvSpPr>
        <p:spPr>
          <a:xfrm>
            <a:off x="22298138" y="12394533"/>
            <a:ext cx="37251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urdue Brand Guidel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21" name="Slide bullet text"/>
          <p:cNvSpPr txBox="1"/>
          <p:nvPr>
            <p:ph type="body" idx="1"/>
          </p:nvPr>
        </p:nvSpPr>
        <p:spPr>
          <a:xfrm>
            <a:off x="1604778" y="4013200"/>
            <a:ext cx="21562999" cy="731109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22" name="Purdue Identity"/>
          <p:cNvSpPr txBox="1"/>
          <p:nvPr>
            <p:ph type="body" idx="21"/>
          </p:nvPr>
        </p:nvSpPr>
        <p:spPr>
          <a:xfrm>
            <a:off x="1601803" y="2384648"/>
            <a:ext cx="21562999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23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6026" y="12120238"/>
            <a:ext cx="7657987" cy="817781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Line"/>
          <p:cNvSpPr/>
          <p:nvPr/>
        </p:nvSpPr>
        <p:spPr>
          <a:xfrm flipV="1">
            <a:off x="1241937" y="-10794"/>
            <a:ext cx="1" cy="11712132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5" name="Line"/>
          <p:cNvSpPr/>
          <p:nvPr/>
        </p:nvSpPr>
        <p:spPr>
          <a:xfrm flipV="1">
            <a:off x="23530617" y="3385179"/>
            <a:ext cx="1" cy="11067418"/>
          </a:xfrm>
          <a:prstGeom prst="line">
            <a:avLst/>
          </a:prstGeom>
          <a:ln w="38100">
            <a:solidFill>
              <a:srgbClr val="CAB99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6" name="Line"/>
          <p:cNvSpPr/>
          <p:nvPr/>
        </p:nvSpPr>
        <p:spPr>
          <a:xfrm flipV="1">
            <a:off x="21918473" y="12120238"/>
            <a:ext cx="1" cy="1043891"/>
          </a:xfrm>
          <a:prstGeom prst="line">
            <a:avLst/>
          </a:prstGeom>
          <a:ln w="38100">
            <a:solidFill>
              <a:srgbClr val="C8B794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7" name="09"/>
          <p:cNvSpPr txBox="1"/>
          <p:nvPr/>
        </p:nvSpPr>
        <p:spPr>
          <a:xfrm>
            <a:off x="22298798" y="12394533"/>
            <a:ext cx="37119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